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odec Pro Bold" charset="1" panose="00000600000000000000"/>
      <p:regular r:id="rId16"/>
    </p:embeddedFont>
    <p:embeddedFont>
      <p:font typeface="League Spartan" charset="1" panose="00000800000000000000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Academy" charset="1" panose="00000000000000000000"/>
      <p:regular r:id="rId20"/>
    </p:embeddedFont>
    <p:embeddedFont>
      <p:font typeface="Codec Pro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jpe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svg" Type="http://schemas.openxmlformats.org/officeDocument/2006/relationships/image"/><Relationship Id="rId2" Target="../media/image29.jpeg" Type="http://schemas.openxmlformats.org/officeDocument/2006/relationships/image"/><Relationship Id="rId3" Target="../media/image30.png" Type="http://schemas.openxmlformats.org/officeDocument/2006/relationships/image"/><Relationship Id="rId4" Target="../media/image31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3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3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19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4345752" y="-825227"/>
            <a:ext cx="11112227" cy="11112227"/>
          </a:xfrm>
          <a:custGeom>
            <a:avLst/>
            <a:gdLst/>
            <a:ahLst/>
            <a:cxnLst/>
            <a:rect r="r" b="b" t="t" l="l"/>
            <a:pathLst>
              <a:path h="11112227" w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81419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42978" y="3451218"/>
            <a:ext cx="8529915" cy="287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Challenge 48H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88608" y="1087774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42978" y="6622051"/>
            <a:ext cx="9209333" cy="373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6"/>
              </a:lnSpc>
              <a:spcBef>
                <a:spcPct val="0"/>
              </a:spcBef>
            </a:pPr>
            <a:r>
              <a:rPr lang="en-US" sz="2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TIGNON Gabriel, FENEROL Miguel, JOURSON Axel, FRIKICH Yassine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17060" y="717473"/>
            <a:ext cx="8852053" cy="8852053"/>
          </a:xfrm>
          <a:custGeom>
            <a:avLst/>
            <a:gdLst/>
            <a:ahLst/>
            <a:cxnLst/>
            <a:rect r="r" b="b" t="t" l="l"/>
            <a:pathLst>
              <a:path h="8852053" w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23296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57340" y="9361396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3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337543" y="409815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3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337085" y="9149291"/>
            <a:ext cx="405695" cy="266283"/>
          </a:xfrm>
          <a:custGeom>
            <a:avLst/>
            <a:gdLst/>
            <a:ahLst/>
            <a:cxnLst/>
            <a:rect r="r" b="b" t="t" l="l"/>
            <a:pathLst>
              <a:path h="266283" w="405695">
                <a:moveTo>
                  <a:pt x="0" y="0"/>
                </a:moveTo>
                <a:lnTo>
                  <a:pt x="405694" y="0"/>
                </a:lnTo>
                <a:lnTo>
                  <a:pt x="405694" y="266283"/>
                </a:lnTo>
                <a:lnTo>
                  <a:pt x="0" y="2662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17060" y="4292915"/>
            <a:ext cx="9253880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Merci 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05583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25032" y="9169943"/>
            <a:ext cx="7637935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TIGNON Gabriel, FENEROL Miguel, JOURSON Axel, FRIKICH Yassine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48933" y="2027215"/>
            <a:ext cx="8857462" cy="11413199"/>
          </a:xfrm>
          <a:custGeom>
            <a:avLst/>
            <a:gdLst/>
            <a:ahLst/>
            <a:cxnLst/>
            <a:rect r="r" b="b" t="t" l="l"/>
            <a:pathLst>
              <a:path h="11413199" w="8857462">
                <a:moveTo>
                  <a:pt x="0" y="0"/>
                </a:moveTo>
                <a:lnTo>
                  <a:pt x="8857462" y="0"/>
                </a:lnTo>
                <a:lnTo>
                  <a:pt x="8857462" y="11413199"/>
                </a:lnTo>
                <a:lnTo>
                  <a:pt x="0" y="11413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46146" y="2268151"/>
            <a:ext cx="6947432" cy="8485413"/>
          </a:xfrm>
          <a:custGeom>
            <a:avLst/>
            <a:gdLst/>
            <a:ahLst/>
            <a:cxnLst/>
            <a:rect r="r" b="b" t="t" l="l"/>
            <a:pathLst>
              <a:path h="8485413" w="6947432">
                <a:moveTo>
                  <a:pt x="0" y="0"/>
                </a:moveTo>
                <a:lnTo>
                  <a:pt x="6947432" y="0"/>
                </a:lnTo>
                <a:lnTo>
                  <a:pt x="6947432" y="8485413"/>
                </a:lnTo>
                <a:lnTo>
                  <a:pt x="0" y="84854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45308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28016" y="2474807"/>
            <a:ext cx="852991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Sommaire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27595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28016" y="4856329"/>
            <a:ext cx="8107647" cy="343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Sommaire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Traitement et Nettoyage des données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Les KPI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Entraînement de l’IA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Visualisation et dashboard</a:t>
            </a:r>
          </a:p>
          <a:p>
            <a:pPr algn="just" marL="522192" indent="-261096" lvl="1">
              <a:lnSpc>
                <a:spcPts val="3386"/>
              </a:lnSpc>
              <a:buAutoNum type="arabicPeriod" startAt="1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Ressources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328016" y="8805711"/>
            <a:ext cx="4961398" cy="452589"/>
          </a:xfrm>
          <a:custGeom>
            <a:avLst/>
            <a:gdLst/>
            <a:ahLst/>
            <a:cxnLst/>
            <a:rect r="r" b="b" t="t" l="l"/>
            <a:pathLst>
              <a:path h="452589" w="4961398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04739" y="8840553"/>
            <a:ext cx="356688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www.reallygreatsite.com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21303" y="787152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47678" y="-1982782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20018" y="712813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141742" y="857567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04002" y="4363819"/>
            <a:ext cx="8529915" cy="1562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</a:pPr>
            <a:r>
              <a:rPr lang="en-US" sz="110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2130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03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79614" y="3420369"/>
            <a:ext cx="4620711" cy="6406532"/>
          </a:xfrm>
          <a:custGeom>
            <a:avLst/>
            <a:gdLst/>
            <a:ahLst/>
            <a:cxnLst/>
            <a:rect r="r" b="b" t="t" l="l"/>
            <a:pathLst>
              <a:path h="6406532" w="4620711">
                <a:moveTo>
                  <a:pt x="0" y="0"/>
                </a:moveTo>
                <a:lnTo>
                  <a:pt x="4620711" y="0"/>
                </a:lnTo>
                <a:lnTo>
                  <a:pt x="4620711" y="6406532"/>
                </a:lnTo>
                <a:lnTo>
                  <a:pt x="0" y="64065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47678" y="-1982782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20018" y="712813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09054" y="1660474"/>
            <a:ext cx="9198047" cy="11115465"/>
          </a:xfrm>
          <a:custGeom>
            <a:avLst/>
            <a:gdLst/>
            <a:ahLst/>
            <a:cxnLst/>
            <a:rect r="r" b="b" t="t" l="l"/>
            <a:pathLst>
              <a:path h="11115465" w="9198047">
                <a:moveTo>
                  <a:pt x="0" y="0"/>
                </a:moveTo>
                <a:lnTo>
                  <a:pt x="9198047" y="0"/>
                </a:lnTo>
                <a:lnTo>
                  <a:pt x="9198047" y="11115465"/>
                </a:lnTo>
                <a:lnTo>
                  <a:pt x="0" y="111154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41742" y="857567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86954" y="4400376"/>
            <a:ext cx="12460285" cy="156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2"/>
              </a:lnSpc>
            </a:pPr>
            <a:r>
              <a:rPr lang="en-US" b="true" sz="612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Traitement et Nettoyage des données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2130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05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48352" y="6988011"/>
            <a:ext cx="4620711" cy="6406532"/>
          </a:xfrm>
          <a:custGeom>
            <a:avLst/>
            <a:gdLst/>
            <a:ahLst/>
            <a:cxnLst/>
            <a:rect r="r" b="b" t="t" l="l"/>
            <a:pathLst>
              <a:path h="6406532" w="4620711">
                <a:moveTo>
                  <a:pt x="0" y="0"/>
                </a:moveTo>
                <a:lnTo>
                  <a:pt x="4620711" y="0"/>
                </a:lnTo>
                <a:lnTo>
                  <a:pt x="4620711" y="6406533"/>
                </a:lnTo>
                <a:lnTo>
                  <a:pt x="0" y="6406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26155" y="1230769"/>
            <a:ext cx="13235691" cy="1575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Les KPI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7401408" y="484695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283696" y="629449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26155" y="2835095"/>
            <a:ext cx="13235691" cy="418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5"/>
              </a:lnSpc>
            </a:pPr>
            <a:r>
              <a:rPr lang="en-US" sz="350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Nos kpi :</a:t>
            </a:r>
          </a:p>
          <a:p>
            <a:pPr algn="ctr">
              <a:lnSpc>
                <a:spcPts val="3255"/>
              </a:lnSpc>
            </a:pP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Total des tweets. </a:t>
            </a: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Satisfaction moyenne.</a:t>
            </a: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Répartition des tweets par catégorie.</a:t>
            </a: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Taux de tweets résolus et non résolus.</a:t>
            </a: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Taux de tweet positif, negatif et neutre.</a:t>
            </a:r>
          </a:p>
          <a:p>
            <a:pPr algn="ctr" marL="755651" indent="-377825" lvl="1">
              <a:lnSpc>
                <a:spcPts val="3255"/>
              </a:lnSpc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Nombre de tweets par jour/semaine/mois. </a:t>
            </a:r>
          </a:p>
          <a:p>
            <a:pPr algn="ctr">
              <a:lnSpc>
                <a:spcPts val="3255"/>
              </a:lnSpc>
            </a:pPr>
          </a:p>
          <a:p>
            <a:pPr algn="ctr">
              <a:lnSpc>
                <a:spcPts val="325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80521" y="675587"/>
            <a:ext cx="10323592" cy="10323592"/>
          </a:xfrm>
          <a:custGeom>
            <a:avLst/>
            <a:gdLst/>
            <a:ahLst/>
            <a:cxnLst/>
            <a:rect r="r" b="b" t="t" l="l"/>
            <a:pathLst>
              <a:path h="10323592" w="10323592">
                <a:moveTo>
                  <a:pt x="0" y="0"/>
                </a:moveTo>
                <a:lnTo>
                  <a:pt x="10323592" y="0"/>
                </a:lnTo>
                <a:lnTo>
                  <a:pt x="10323592" y="10323591"/>
                </a:lnTo>
                <a:lnTo>
                  <a:pt x="0" y="103235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96870" y="2602538"/>
            <a:ext cx="3970782" cy="8229600"/>
          </a:xfrm>
          <a:custGeom>
            <a:avLst/>
            <a:gdLst/>
            <a:ahLst/>
            <a:cxnLst/>
            <a:rect r="r" b="b" t="t" l="l"/>
            <a:pathLst>
              <a:path h="8229600" w="3970782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78302" y="-1121099"/>
            <a:ext cx="5216487" cy="5216487"/>
          </a:xfrm>
          <a:custGeom>
            <a:avLst/>
            <a:gdLst/>
            <a:ahLst/>
            <a:cxnLst/>
            <a:rect r="r" b="b" t="t" l="l"/>
            <a:pathLst>
              <a:path h="5216487" w="5216487">
                <a:moveTo>
                  <a:pt x="0" y="0"/>
                </a:moveTo>
                <a:lnTo>
                  <a:pt x="5216487" y="0"/>
                </a:lnTo>
                <a:lnTo>
                  <a:pt x="5216487" y="5216487"/>
                </a:lnTo>
                <a:lnTo>
                  <a:pt x="0" y="52164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445308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07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372190"/>
            <a:ext cx="9663078" cy="287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Entraîenemnt de l’IA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27595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45308" y="6859432"/>
            <a:ext cx="6698692" cy="2148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Pour entraîner l’IA, nous lui avons fournis plusieurs tweet et lui avons donné des exemples de sortie en fonction du tweet pour lui permettre d’analyser les sentiments des utilisateurs.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6792" y="-570255"/>
            <a:ext cx="5910217" cy="5713755"/>
          </a:xfrm>
          <a:custGeom>
            <a:avLst/>
            <a:gdLst/>
            <a:ahLst/>
            <a:cxnLst/>
            <a:rect r="r" b="b" t="t" l="l"/>
            <a:pathLst>
              <a:path h="5713755" w="5910217">
                <a:moveTo>
                  <a:pt x="0" y="0"/>
                </a:moveTo>
                <a:lnTo>
                  <a:pt x="5910217" y="0"/>
                </a:lnTo>
                <a:lnTo>
                  <a:pt x="5910217" y="5713755"/>
                </a:lnTo>
                <a:lnTo>
                  <a:pt x="0" y="57137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04002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30421" y="2668437"/>
            <a:ext cx="7226817" cy="6258098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34277" t="0" r="-34277" b="0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8665707" y="2485771"/>
            <a:ext cx="9471072" cy="2807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62"/>
              </a:lnSpc>
            </a:pPr>
            <a:r>
              <a:rPr lang="en-US" sz="108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Visualisation et Dashboard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86289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08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40050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25349" y="9048929"/>
            <a:ext cx="4961398" cy="452589"/>
          </a:xfrm>
          <a:custGeom>
            <a:avLst/>
            <a:gdLst/>
            <a:ahLst/>
            <a:cxnLst/>
            <a:rect r="r" b="b" t="t" l="l"/>
            <a:pathLst>
              <a:path h="452589" w="4961398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022145" y="3868570"/>
            <a:ext cx="3297826" cy="2855769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27317" t="0" r="-27317" b="0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3123476" y="3868570"/>
            <a:ext cx="3297826" cy="2855769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8"/>
              <a:stretch>
                <a:fillRect l="-32345" t="0" r="-32345" b="0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300619" y="3518165"/>
            <a:ext cx="843381" cy="84338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627918" y="3446880"/>
            <a:ext cx="843381" cy="84338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416373" y="3831439"/>
            <a:ext cx="3297826" cy="2855769"/>
            <a:chOff x="0" y="0"/>
            <a:chExt cx="4282440" cy="3708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9"/>
              <a:stretch>
                <a:fillRect l="-15064" t="0" r="-15064" b="0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2686988" y="3446880"/>
            <a:ext cx="843381" cy="843381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816702" y="1774774"/>
            <a:ext cx="10654596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Ressources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22338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686988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Pandas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02072" y="9083771"/>
            <a:ext cx="356688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www.reallygreatsite.com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09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23600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Power BI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23476" y="6962464"/>
            <a:ext cx="3071287" cy="341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7"/>
              </a:lnSpc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Le Chat Mistal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299289" y="7387624"/>
            <a:ext cx="3531995" cy="6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Usage de pandas pour insérer les données en tableau.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205753" y="7387624"/>
            <a:ext cx="2792291" cy="32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Utilisé pour les KPI.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646493" y="7387624"/>
            <a:ext cx="4025253" cy="6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L’IA que nous avons choisi pour ce projet.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74233" y="838952"/>
            <a:ext cx="12939534" cy="1386260"/>
          </a:xfrm>
          <a:custGeom>
            <a:avLst/>
            <a:gdLst/>
            <a:ahLst/>
            <a:cxnLst/>
            <a:rect r="r" b="b" t="t" l="l"/>
            <a:pathLst>
              <a:path h="1386260" w="12939534">
                <a:moveTo>
                  <a:pt x="0" y="0"/>
                </a:moveTo>
                <a:lnTo>
                  <a:pt x="12939534" y="0"/>
                </a:lnTo>
                <a:lnTo>
                  <a:pt x="12939534" y="1386260"/>
                </a:lnTo>
                <a:lnTo>
                  <a:pt x="0" y="13862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</a:blip>
            <a:stretch>
              <a:fillRect l="0" t="-82101" r="0" b="-60313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40050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322338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48H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816702" y="4128476"/>
            <a:ext cx="10654596" cy="1575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Présentation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DAGhabj2Q7A</dc:identifier>
  <dcterms:modified xsi:type="dcterms:W3CDTF">2011-08-01T06:04:30Z</dcterms:modified>
  <cp:revision>1</cp:revision>
  <dc:title>Challenge 48h</dc:title>
</cp:coreProperties>
</file>

<file path=docProps/thumbnail.jpeg>
</file>